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7" r:id="rId4"/>
    <p:sldId id="268" r:id="rId5"/>
    <p:sldId id="266" r:id="rId6"/>
    <p:sldId id="257" r:id="rId7"/>
    <p:sldId id="258" r:id="rId8"/>
    <p:sldId id="259" r:id="rId9"/>
    <p:sldId id="277" r:id="rId10"/>
    <p:sldId id="278" r:id="rId11"/>
    <p:sldId id="275" r:id="rId12"/>
    <p:sldId id="276" r:id="rId13"/>
    <p:sldId id="272" r:id="rId14"/>
    <p:sldId id="270" r:id="rId15"/>
    <p:sldId id="263" r:id="rId16"/>
    <p:sldId id="269" r:id="rId17"/>
    <p:sldId id="262" r:id="rId18"/>
    <p:sldId id="271" r:id="rId19"/>
    <p:sldId id="261" r:id="rId20"/>
    <p:sldId id="273" r:id="rId21"/>
    <p:sldId id="264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429" autoAdjust="0"/>
    <p:restoredTop sz="94660"/>
  </p:normalViewPr>
  <p:slideViewPr>
    <p:cSldViewPr>
      <p:cViewPr varScale="1">
        <p:scale>
          <a:sx n="86" d="100"/>
          <a:sy n="86" d="100"/>
        </p:scale>
        <p:origin x="-155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72BF3-1220-44EA-9030-22F940935EDB}" type="datetimeFigureOut">
              <a:rPr lang="en-US"/>
              <a:pPr>
                <a:defRPr/>
              </a:pPr>
              <a:t>3/11/2014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04656-6E3A-486D-B605-87FA1D70C5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B55DE-12AE-4A20-B64C-E762F843CE18}" type="datetimeFigureOut">
              <a:rPr lang="en-US"/>
              <a:pPr>
                <a:defRPr/>
              </a:pPr>
              <a:t>3/11/2014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62901-AD60-4646-83F1-B1D104B877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6E4A3-9F86-4083-B000-EFFB46910904}" type="datetimeFigureOut">
              <a:rPr lang="en-US"/>
              <a:pPr>
                <a:defRPr/>
              </a:pPr>
              <a:t>3/11/2014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40DFB-6ABD-4AF9-A5BD-E96F41CB79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66AB8-BBDD-4D06-8B1B-B24C7579F031}" type="datetimeFigureOut">
              <a:rPr lang="en-US"/>
              <a:pPr>
                <a:defRPr/>
              </a:pPr>
              <a:t>3/11/2014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DC721-6249-4C01-920C-AD876CE5E5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67962-E60C-40CE-97F9-7C67653EBA0F}" type="datetimeFigureOut">
              <a:rPr lang="en-US"/>
              <a:pPr>
                <a:defRPr/>
              </a:pPr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603A6-8260-40B8-8D94-194103E9B3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7CBE2-D676-450E-B032-6B5CFC4EB93C}" type="datetimeFigureOut">
              <a:rPr lang="en-US"/>
              <a:pPr>
                <a:defRPr/>
              </a:pPr>
              <a:t>3/11/2014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38E1E-3692-47B9-9B75-8408C01661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9A9FD-200A-4720-B277-F73248E9135F}" type="datetimeFigureOut">
              <a:rPr lang="en-US"/>
              <a:pPr>
                <a:defRPr/>
              </a:pPr>
              <a:t>3/11/2014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C45A4-9E67-49E9-85E0-7CE787A97B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8BF2D-C097-4E3E-BF6A-19A354CEC213}" type="datetimeFigureOut">
              <a:rPr lang="en-US"/>
              <a:pPr>
                <a:defRPr/>
              </a:pPr>
              <a:t>3/11/2014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08485-E5F3-4224-B860-0455C5524E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00CAE-A01F-496F-A752-7FB7CD42F7D6}" type="datetimeFigureOut">
              <a:rPr lang="en-US"/>
              <a:pPr>
                <a:defRPr/>
              </a:pPr>
              <a:t>3/11/2014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D0AB7-AC88-4F42-9A01-087B00DEE0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1EBF5-0D69-4DBA-804B-CAC216CC2421}" type="datetimeFigureOut">
              <a:rPr lang="en-US"/>
              <a:pPr>
                <a:defRPr/>
              </a:pPr>
              <a:t>3/11/2014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5E345-A3F9-46E1-A21A-FC15D22E54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6D7DC-9F28-4E98-83A3-94D746BF92C6}" type="datetimeFigureOut">
              <a:rPr lang="en-US"/>
              <a:pPr>
                <a:defRPr/>
              </a:pPr>
              <a:t>3/11/2014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8018F-038D-4313-AB2D-BA216E69E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171B5F-AB13-4770-A5C9-8E392BF8B254}" type="datetimeFigureOut">
              <a:rPr lang="en-US"/>
              <a:pPr>
                <a:defRPr/>
              </a:pPr>
              <a:t>3/11/2014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6C6FE2-350C-4C57-BEC7-060730AD30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5" r:id="rId2"/>
    <p:sldLayoutId id="2147483684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5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foplease.com/ipa/A0761909.html" TargetMode="External"/><Relationship Id="rId2" Type="http://schemas.openxmlformats.org/officeDocument/2006/relationships/hyperlink" Target="http://www.gallup.com/poll/162689/record-high-say-gay-lesbian-relations-morally.asp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Role of Media in changing views of Gays and Lesbians</a:t>
            </a:r>
            <a:endParaRPr lang="en-US" dirty="0"/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r>
              <a:rPr lang="en-US" smtClean="0"/>
              <a:t>Week 3</a:t>
            </a:r>
          </a:p>
          <a:p>
            <a:pPr marR="0"/>
            <a:r>
              <a:rPr lang="en-US" smtClean="0"/>
              <a:t>Sanda University</a:t>
            </a:r>
          </a:p>
          <a:p>
            <a:pPr marR="0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Jason Collins Video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How did most people feel about Jason Collin’s announcement?</a:t>
            </a:r>
          </a:p>
          <a:p>
            <a:pPr lvl="1"/>
            <a:r>
              <a:rPr lang="en-US" smtClean="0"/>
              <a:t>A. happy/proud B. indifference C. angry D. confused</a:t>
            </a:r>
          </a:p>
          <a:p>
            <a:r>
              <a:rPr lang="en-US" smtClean="0"/>
              <a:t>Why did Jason Collins wear the #98?</a:t>
            </a:r>
          </a:p>
          <a:p>
            <a:pPr lvl="1"/>
            <a:r>
              <a:rPr lang="en-US" smtClean="0"/>
              <a:t>A. his favorite number B. as a tribute C. Only number left D. it was his College number</a:t>
            </a:r>
          </a:p>
          <a:p>
            <a:r>
              <a:rPr lang="en-US" smtClean="0"/>
              <a:t>Why might some people not be anger at Collin’s announcement?</a:t>
            </a:r>
          </a:p>
          <a:p>
            <a:pPr lvl="1"/>
            <a:r>
              <a:rPr lang="en-US" smtClean="0"/>
              <a:t>A. culture B. their love of basketball C. their upbringing D. Religion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Robbie Rogers </a:t>
            </a:r>
            <a:r>
              <a:rPr lang="en-US" dirty="0" smtClean="0"/>
              <a:t>Video Vocabulary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Radical</a:t>
            </a:r>
          </a:p>
          <a:p>
            <a:r>
              <a:rPr lang="en-US" smtClean="0"/>
              <a:t>Living in the shadows</a:t>
            </a:r>
          </a:p>
          <a:p>
            <a:r>
              <a:rPr lang="en-US" smtClean="0"/>
              <a:t>Living a lie</a:t>
            </a:r>
          </a:p>
          <a:p>
            <a:r>
              <a:rPr lang="en-US" smtClean="0"/>
              <a:t>Coming out of the closet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Robbie Rogers Video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Why is being gay in sports difficult?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A. suppose to be tough B. You get less money C. too many gay athletes already D. It’s illegal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When did Robbie Rogers knew he was gay?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A. 10 years old B. 12 years old C. 14 years old D. 25 years old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How did he first tell his family?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A. in person B. through the internet C. on the phone D. through this interview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Why do you think Robbie Rogers retired from soccer after announcing he was gay?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7411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200" y="34925"/>
            <a:ext cx="8915400" cy="67389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8435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9459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0"/>
            <a:ext cx="8763000" cy="6327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0483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705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1507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52400"/>
            <a:ext cx="9137650" cy="6477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2531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050" y="34925"/>
            <a:ext cx="9124950" cy="66706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Changing views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Since the late 80s, acceptance of LGBTs has increased dramatically </a:t>
            </a:r>
          </a:p>
          <a:p>
            <a:r>
              <a:rPr lang="en-US" smtClean="0"/>
              <a:t>Why?</a:t>
            </a:r>
          </a:p>
          <a:p>
            <a:pPr lvl="1"/>
            <a:r>
              <a:rPr lang="en-US" smtClean="0"/>
              <a:t>Youth culture</a:t>
            </a:r>
          </a:p>
          <a:p>
            <a:pPr lvl="2"/>
            <a:r>
              <a:rPr lang="en-US" smtClean="0"/>
              <a:t>Young people are usually more liberal and less conservative as their parents’ generation</a:t>
            </a:r>
          </a:p>
          <a:p>
            <a:pPr lvl="1"/>
            <a:r>
              <a:rPr lang="en-US" smtClean="0"/>
              <a:t>Media</a:t>
            </a:r>
          </a:p>
          <a:p>
            <a:pPr lvl="2"/>
            <a:r>
              <a:rPr lang="en-US" smtClean="0"/>
              <a:t>Increase of LGBT perspective in TV, Movie, and Songs</a:t>
            </a:r>
          </a:p>
          <a:p>
            <a:pPr lvl="2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Quick note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This is an extremely short and concise history of LGBTs in America</a:t>
            </a:r>
          </a:p>
          <a:p>
            <a:pPr lvl="1"/>
            <a:r>
              <a:rPr lang="en-US" smtClean="0"/>
              <a:t>LGBT= Lesbians, Gay, Bi-sexual, Transgender</a:t>
            </a:r>
          </a:p>
          <a:p>
            <a:r>
              <a:rPr lang="en-US" smtClean="0"/>
              <a:t>The history is presented here to put in context the role media has played</a:t>
            </a:r>
          </a:p>
          <a:p>
            <a:r>
              <a:rPr lang="en-US" smtClean="0"/>
              <a:t>I am no expert in this field</a:t>
            </a:r>
          </a:p>
          <a:p>
            <a:r>
              <a:rPr lang="en-US" smtClean="0"/>
              <a:t>If you are interested in this topic please see me and I will give you some more and in depth information or you can use the internet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Media and Gay Rights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Movies</a:t>
            </a:r>
          </a:p>
          <a:p>
            <a:pPr lvl="1"/>
            <a:r>
              <a:rPr lang="en-US" smtClean="0"/>
              <a:t>Philadelphia, Milk, The Birdcage, Brokeback Mountain</a:t>
            </a:r>
          </a:p>
          <a:p>
            <a:r>
              <a:rPr lang="en-US" smtClean="0"/>
              <a:t>TV shows</a:t>
            </a:r>
          </a:p>
          <a:p>
            <a:pPr lvl="1"/>
            <a:r>
              <a:rPr lang="en-US" smtClean="0"/>
              <a:t>Will and Grace, Modern Family, Glee, Queer Eye for the Straight Guy</a:t>
            </a:r>
          </a:p>
          <a:p>
            <a:r>
              <a:rPr lang="en-US" smtClean="0"/>
              <a:t>Songs</a:t>
            </a:r>
          </a:p>
          <a:p>
            <a:pPr lvl="1"/>
            <a:r>
              <a:rPr lang="en-US" smtClean="0"/>
              <a:t>Lady Gaga- “Born this way” Macklemore- “Same Love” Sara Bareilles- “Brave”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References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http://www.gallup.com/poll/162689/record-high-say-gay-lesbian-relations-morally.aspx</a:t>
            </a:r>
            <a:endParaRPr lang="en-US" smtClean="0"/>
          </a:p>
          <a:p>
            <a:r>
              <a:rPr lang="en-US" smtClean="0"/>
              <a:t/>
            </a:r>
            <a:br>
              <a:rPr lang="en-US" smtClean="0"/>
            </a:br>
            <a:r>
              <a:rPr lang="en-US" sz="2800" smtClean="0"/>
              <a:t>Reference ( </a:t>
            </a:r>
            <a:r>
              <a:rPr lang="en-US" sz="2800" smtClean="0">
                <a:hlinkClick r:id="rId3"/>
              </a:rPr>
              <a:t>The American Gay Rights Movement: A Timeline | Infoplease.com</a:t>
            </a:r>
            <a:r>
              <a:rPr lang="en-US" sz="2800" smtClean="0"/>
              <a:t> </a:t>
            </a:r>
            <a:r>
              <a:rPr lang="en-US" sz="2800" smtClean="0">
                <a:hlinkClick r:id="rId3"/>
              </a:rPr>
              <a:t>http://www.infoplease.com/ipa/A0761909.html#ixzz2vBED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When you think of someone who is gay/lesbian which picture do you think of? Why? 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What is the common view of homosexuality in China?</a:t>
            </a:r>
          </a:p>
          <a:p>
            <a:r>
              <a:rPr lang="en-US" smtClean="0"/>
              <a:t>Has the view of homosexuality in China changed over time?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2728913"/>
            <a:ext cx="117316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2798763"/>
            <a:ext cx="102393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Overview: Natural vs. Nature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 the 1950s, homosexuality was seen as a mental illness</a:t>
            </a:r>
          </a:p>
          <a:p>
            <a:pPr lvl="1"/>
            <a:r>
              <a:rPr lang="en-US" smtClean="0"/>
              <a:t>People who were gay could be fired from their jobs and were looked down upon</a:t>
            </a:r>
          </a:p>
          <a:p>
            <a:pPr lvl="1"/>
            <a:r>
              <a:rPr lang="en-US" smtClean="0"/>
              <a:t>Thus, many people were afraid and hid the fact that they were gay</a:t>
            </a:r>
          </a:p>
          <a:p>
            <a:r>
              <a:rPr lang="en-US" smtClean="0"/>
              <a:t>In the 80s and early 90s the Gay community was blamed for A.I.D.s and the H.I.V. disease</a:t>
            </a:r>
          </a:p>
          <a:p>
            <a:r>
              <a:rPr lang="en-US" smtClean="0"/>
              <a:t>Despite large progress for the LGBT community, discrimination  still exists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9219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" y="76200"/>
            <a:ext cx="8991600" cy="6781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A very </a:t>
            </a:r>
            <a:r>
              <a:rPr lang="en-US" dirty="0" err="1" smtClean="0"/>
              <a:t>very</a:t>
            </a:r>
            <a:r>
              <a:rPr lang="en-US" dirty="0" smtClean="0"/>
              <a:t> </a:t>
            </a:r>
            <a:r>
              <a:rPr lang="en-US" dirty="0" err="1" smtClean="0"/>
              <a:t>very</a:t>
            </a:r>
            <a:r>
              <a:rPr lang="en-US" dirty="0" smtClean="0"/>
              <a:t> brief look at Gay and Lesbian History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b="1" dirty="0" smtClean="0"/>
              <a:t>1962- </a:t>
            </a:r>
            <a:r>
              <a:rPr lang="en-US" dirty="0" smtClean="0"/>
              <a:t>Illinois becomes the first state in the U.S. to decriminalize homosexual acts between consenting adults in private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1</a:t>
            </a:r>
            <a:r>
              <a:rPr lang="en-US" b="1" dirty="0" smtClean="0"/>
              <a:t>973- </a:t>
            </a:r>
            <a:r>
              <a:rPr lang="en-US" dirty="0" smtClean="0"/>
              <a:t>The </a:t>
            </a:r>
            <a:r>
              <a:rPr lang="en-US" dirty="0"/>
              <a:t>American Psychiatric Association removes homosexuality from its official list of mental disorders</a:t>
            </a:r>
            <a:r>
              <a:rPr lang="en-US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b="1" dirty="0" smtClean="0"/>
              <a:t>1979- </a:t>
            </a:r>
            <a:r>
              <a:rPr lang="en-US" dirty="0" smtClean="0"/>
              <a:t>About </a:t>
            </a:r>
            <a:r>
              <a:rPr lang="en-US" dirty="0"/>
              <a:t>75,000 people participated in the National March on Washington for Lesbian and Gay Rights in Washington, D.C., in October</a:t>
            </a:r>
            <a:r>
              <a:rPr lang="en-US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b="1" dirty="0" smtClean="0"/>
              <a:t>1993- </a:t>
            </a:r>
            <a:r>
              <a:rPr lang="en-US" dirty="0" smtClean="0"/>
              <a:t>The </a:t>
            </a:r>
            <a:r>
              <a:rPr lang="en-US" dirty="0"/>
              <a:t>“Don't Ask, Don't Tell” policy is instituted for the U.S. military, permitting gays to serve in the military but banning homosexual activity</a:t>
            </a:r>
            <a:r>
              <a:rPr lang="en-US" dirty="0" smtClean="0"/>
              <a:t>.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/>
              <a:t>A very </a:t>
            </a:r>
            <a:r>
              <a:rPr lang="en-US" dirty="0" err="1"/>
              <a:t>very</a:t>
            </a:r>
            <a:r>
              <a:rPr lang="en-US" dirty="0"/>
              <a:t> </a:t>
            </a:r>
            <a:r>
              <a:rPr lang="en-US" dirty="0" err="1"/>
              <a:t>very</a:t>
            </a:r>
            <a:r>
              <a:rPr lang="en-US" dirty="0"/>
              <a:t> brief look at Gay and Lesbian History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b="1" dirty="0"/>
              <a:t>2000- </a:t>
            </a:r>
            <a:r>
              <a:rPr lang="en-US" dirty="0"/>
              <a:t>Vermont becomes the first state in the country to legally recognize civil unions between gay or lesbian couples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b="1" dirty="0" smtClean="0"/>
              <a:t>2004</a:t>
            </a:r>
            <a:r>
              <a:rPr lang="en-US" dirty="0" smtClean="0"/>
              <a:t> -Same-sex marriages become legal in Massachusetts.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b="1" dirty="0" smtClean="0"/>
              <a:t>2009-</a:t>
            </a:r>
            <a:r>
              <a:rPr lang="en-US" dirty="0"/>
              <a:t> T</a:t>
            </a:r>
            <a:r>
              <a:rPr lang="en-US" dirty="0" smtClean="0"/>
              <a:t>he </a:t>
            </a:r>
            <a:r>
              <a:rPr lang="en-US" dirty="0"/>
              <a:t>Iowa Supreme Court unanimously rejects the state law banning same-sex marriage. Twenty-one days later, county recorders are required to issue marriage licenses to same-sex couples</a:t>
            </a:r>
            <a:r>
              <a:rPr lang="en-US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/>
              <a:t>A very </a:t>
            </a:r>
            <a:r>
              <a:rPr lang="en-US" dirty="0" err="1"/>
              <a:t>very</a:t>
            </a:r>
            <a:r>
              <a:rPr lang="en-US" dirty="0"/>
              <a:t> </a:t>
            </a:r>
            <a:r>
              <a:rPr lang="en-US" dirty="0" err="1"/>
              <a:t>very</a:t>
            </a:r>
            <a:r>
              <a:rPr lang="en-US" dirty="0"/>
              <a:t> brief look at Gay and Lesbian History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b="1" dirty="0"/>
              <a:t>2010 </a:t>
            </a:r>
            <a:r>
              <a:rPr lang="en-US" dirty="0"/>
              <a:t>-President Obama officially repeals the "Don't Ask, Don't Tell" military policy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b="1" dirty="0"/>
              <a:t>2012 -</a:t>
            </a:r>
            <a:r>
              <a:rPr lang="en-US" dirty="0"/>
              <a:t>President Barack Obama endorses same-sex marriage. "It is important for me to go ahead and affirm that I think same-sex couples should be able to get married," he said.</a:t>
            </a:r>
            <a:endParaRPr lang="en-US" b="1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b="1" dirty="0" smtClean="0"/>
              <a:t>2013 -</a:t>
            </a:r>
            <a:r>
              <a:rPr lang="en-US" dirty="0" smtClean="0"/>
              <a:t>Jason Collins of the NBA's Washington Wizards announces in an essay in </a:t>
            </a:r>
            <a:r>
              <a:rPr lang="en-US" i="1" dirty="0" smtClean="0"/>
              <a:t>Sports Illustrated</a:t>
            </a:r>
            <a:r>
              <a:rPr lang="en-US" dirty="0" smtClean="0"/>
              <a:t> that he is gay. “I'm </a:t>
            </a:r>
            <a:r>
              <a:rPr lang="en-US" dirty="0"/>
              <a:t>a 34-year-old NBA center. I'm black. And I'm </a:t>
            </a:r>
            <a:r>
              <a:rPr lang="en-US" dirty="0" smtClean="0"/>
              <a:t>gay.”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100" dirty="0" smtClean="0"/>
              <a:t>)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Jason Collins Vocabulary Video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All corners (of something)</a:t>
            </a:r>
          </a:p>
          <a:p>
            <a:r>
              <a:rPr lang="en-US" smtClean="0"/>
              <a:t>Feel comfortable in your own skin</a:t>
            </a:r>
          </a:p>
          <a:p>
            <a:r>
              <a:rPr lang="en-US" smtClean="0"/>
              <a:t>Read the tea leaves</a:t>
            </a:r>
          </a:p>
          <a:p>
            <a:r>
              <a:rPr lang="en-US" smtClean="0"/>
              <a:t>Be crucified</a:t>
            </a:r>
          </a:p>
          <a:p>
            <a:r>
              <a:rPr lang="en-US" smtClean="0"/>
              <a:t>(Something) define me</a:t>
            </a:r>
          </a:p>
          <a:p>
            <a:r>
              <a:rPr lang="en-US" smtClean="0"/>
              <a:t>A vet (veteran)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226</TotalTime>
  <Words>740</Words>
  <Application>Microsoft Office PowerPoint</Application>
  <PresentationFormat>On-screen Show (4:3)</PresentationFormat>
  <Paragraphs>81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Flow</vt:lpstr>
      <vt:lpstr>The Role of Media in changing views of Gays and Lesbians</vt:lpstr>
      <vt:lpstr>Quick note</vt:lpstr>
      <vt:lpstr>Discussion Questions</vt:lpstr>
      <vt:lpstr>Overview: Natural vs. Nature</vt:lpstr>
      <vt:lpstr>Slide 5</vt:lpstr>
      <vt:lpstr>A very very very brief look at Gay and Lesbian History </vt:lpstr>
      <vt:lpstr>A very very very brief look at Gay and Lesbian History </vt:lpstr>
      <vt:lpstr>A very very very brief look at Gay and Lesbian History </vt:lpstr>
      <vt:lpstr>Jason Collins Vocabulary Video</vt:lpstr>
      <vt:lpstr>Jason Collins Video</vt:lpstr>
      <vt:lpstr>Robbie Rogers Video Vocabulary</vt:lpstr>
      <vt:lpstr>Robbie Rogers Video</vt:lpstr>
      <vt:lpstr>Slide 13</vt:lpstr>
      <vt:lpstr>Slide 14</vt:lpstr>
      <vt:lpstr>Slide 15</vt:lpstr>
      <vt:lpstr>Slide 16</vt:lpstr>
      <vt:lpstr>Slide 17</vt:lpstr>
      <vt:lpstr>Slide 18</vt:lpstr>
      <vt:lpstr>Changing views</vt:lpstr>
      <vt:lpstr>Media and Gay Rights</vt:lpstr>
      <vt:lpstr>References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eduffy25</dc:creator>
  <cp:lastModifiedBy>teacher</cp:lastModifiedBy>
  <cp:revision>32</cp:revision>
  <dcterms:created xsi:type="dcterms:W3CDTF">2014-03-06T11:08:15Z</dcterms:created>
  <dcterms:modified xsi:type="dcterms:W3CDTF">2014-03-11T04:28:22Z</dcterms:modified>
</cp:coreProperties>
</file>